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0" d="100"/>
          <a:sy n="20" d="100"/>
        </p:scale>
        <p:origin x="2880" y="9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A1CC5415-D5A8-A58B-73A0-BB46FE042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" y="384275"/>
            <a:ext cx="13715997" cy="4064531"/>
          </a:xfrm>
        </p:spPr>
        <p:txBody>
          <a:bodyPr>
            <a:normAutofit fontScale="90000"/>
          </a:bodyPr>
          <a:lstStyle/>
          <a:p>
            <a:r>
              <a:rPr lang="es-ES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MBANI NATYRËN TË SHËNDETSHME</a:t>
            </a:r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mos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merrni</a:t>
            </a: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me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vete</a:t>
            </a: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bimë</a:t>
            </a: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nga</a:t>
            </a: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udhëtimet</a:t>
            </a: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10000" b="1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tuaja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565411" y="20961388"/>
            <a:ext cx="10585176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Sillni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natyrën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në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shtëpi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përmes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kujtimeve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dhe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fotografive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,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jo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përmes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bagazheve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3E941B-500F-4791-B52D-058FD9F7ED48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4C05E050-A7E9-4AB6-956A-1544BF0E24B3}"/>
</file>

<file path=customXml/itemProps3.xml><?xml version="1.0" encoding="utf-8"?>
<ds:datastoreItem xmlns:ds="http://schemas.openxmlformats.org/officeDocument/2006/customXml" ds:itemID="{00498B18-EC8E-4A2C-BA63-A2F624FDB3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MBANI NATYRËN TË SHËNDETSHME, mos merrni me vete bimë nga udhëtimet tuaja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17</cp:revision>
  <dcterms:created xsi:type="dcterms:W3CDTF">2023-07-20T13:19:27Z</dcterms:created>
  <dcterms:modified xsi:type="dcterms:W3CDTF">2025-04-28T09:26:00Z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